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3" autoAdjust="0"/>
    <p:restoredTop sz="94660"/>
  </p:normalViewPr>
  <p:slideViewPr>
    <p:cSldViewPr>
      <p:cViewPr varScale="1">
        <p:scale>
          <a:sx n="107" d="100"/>
          <a:sy n="107" d="100"/>
        </p:scale>
        <p:origin x="-11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406AF9-18F7-4D58-BE05-5DEA776E6613}" type="datetimeFigureOut">
              <a:rPr lang="en-NZ" smtClean="0"/>
              <a:pPr/>
              <a:t>26/05/2012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F2E143-1975-49C3-B518-B348E1ECFC68}"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1</a:t>
            </a:fld>
            <a:endParaRPr lang="en-N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10</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11</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12</a:t>
            </a:fld>
            <a:endParaRPr lang="en-N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13</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66F2E143-1975-49C3-B518-B348E1ECFC68}"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8793D9-66A1-4B45-BEF6-FE0002F99025}" type="datetimeFigureOut">
              <a:rPr lang="en-NZ" smtClean="0"/>
              <a:pPr/>
              <a:t>26/05/2012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9BE3AFD-F67B-4F36-ABDC-53FB9241C8CC}"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8793D9-66A1-4B45-BEF6-FE0002F99025}" type="datetimeFigureOut">
              <a:rPr lang="en-NZ" smtClean="0"/>
              <a:pPr/>
              <a:t>26/05/2012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E3AFD-F67B-4F36-ABDC-53FB9241C8CC}"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smtClean="0"/>
              <a:t/>
            </a:r>
            <a:br>
              <a:rPr lang="en-NZ" dirty="0" smtClean="0"/>
            </a:br>
            <a:r>
              <a:rPr lang="en-NZ" dirty="0" smtClean="0"/>
              <a:t/>
            </a:r>
            <a:br>
              <a:rPr lang="en-NZ" dirty="0" smtClean="0"/>
            </a:br>
            <a:r>
              <a:rPr lang="en-NZ" dirty="0" smtClean="0"/>
              <a:t/>
            </a:r>
            <a:br>
              <a:rPr lang="en-NZ" dirty="0" smtClean="0"/>
            </a:br>
            <a:endParaRPr lang="en-NZ" dirty="0"/>
          </a:p>
        </p:txBody>
      </p:sp>
      <p:sp>
        <p:nvSpPr>
          <p:cNvPr id="3" name="Subtitle 2"/>
          <p:cNvSpPr>
            <a:spLocks noGrp="1"/>
          </p:cNvSpPr>
          <p:nvPr>
            <p:ph type="subTitle" idx="1"/>
          </p:nvPr>
        </p:nvSpPr>
        <p:spPr/>
        <p:txBody>
          <a:bodyPr/>
          <a:lstStyle/>
          <a:p>
            <a:pPr algn="l"/>
            <a:endParaRPr lang="en-NZ" dirty="0"/>
          </a:p>
        </p:txBody>
      </p:sp>
      <p:pic>
        <p:nvPicPr>
          <p:cNvPr id="5" name="Picture 4" descr="shark.jpg"/>
          <p:cNvPicPr>
            <a:picLocks noChangeAspect="1"/>
          </p:cNvPicPr>
          <p:nvPr/>
        </p:nvPicPr>
        <p:blipFill>
          <a:blip r:embed="rId3" cstate="print"/>
          <a:stretch>
            <a:fillRect/>
          </a:stretch>
        </p:blipFill>
        <p:spPr>
          <a:xfrm>
            <a:off x="-152470" y="0"/>
            <a:ext cx="9837038" cy="6957392"/>
          </a:xfrm>
          <a:prstGeom prst="rect">
            <a:avLst/>
          </a:prstGeom>
        </p:spPr>
      </p:pic>
      <p:sp>
        <p:nvSpPr>
          <p:cNvPr id="11" name="Rectangle 10"/>
          <p:cNvSpPr/>
          <p:nvPr/>
        </p:nvSpPr>
        <p:spPr>
          <a:xfrm>
            <a:off x="808021" y="2967335"/>
            <a:ext cx="7527958" cy="175432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NZ"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Great White Shark</a:t>
            </a:r>
          </a:p>
          <a:p>
            <a:pPr algn="ctr"/>
            <a:r>
              <a:rPr lang="en-NZ"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By </a:t>
            </a:r>
            <a:r>
              <a:rPr lang="en-NZ" sz="54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tu</a:t>
            </a:r>
            <a:endParaRPr lang="en-NZ"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advTm="5335">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Distribution</a:t>
            </a:r>
            <a:endParaRPr lang="en-NZ"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2200" dirty="0" smtClean="0">
                <a:latin typeface="Arial Black" pitchFamily="34" charset="0"/>
              </a:rPr>
              <a:t>Great white sharks have been observed along the coastlines of California to Alaska, the east coast of the USA and most of the Gulf coast, Hawaii, most of South America, South Africa, Australia (except the north coast), our country New Zealand, the Mediterranean Sea, West Africa to Scandinavia, Japan, and the eastern coastline of China and southern Russia.</a:t>
            </a:r>
          </a:p>
          <a:p>
            <a:endParaRPr lang="en-NZ" dirty="0"/>
          </a:p>
        </p:txBody>
      </p:sp>
      <p:pic>
        <p:nvPicPr>
          <p:cNvPr id="4" name="Picture 3" descr="Greatwhitedist.GIF"/>
          <p:cNvPicPr>
            <a:picLocks noChangeAspect="1"/>
          </p:cNvPicPr>
          <p:nvPr/>
        </p:nvPicPr>
        <p:blipFill>
          <a:blip r:embed="rId3" cstate="print"/>
          <a:stretch>
            <a:fillRect/>
          </a:stretch>
        </p:blipFill>
        <p:spPr>
          <a:xfrm>
            <a:off x="5436096" y="3979450"/>
            <a:ext cx="2952328" cy="2001245"/>
          </a:xfrm>
          <a:prstGeom prst="rect">
            <a:avLst/>
          </a:prstGeom>
        </p:spPr>
      </p:pic>
    </p:spTree>
  </p:cSld>
  <p:clrMapOvr>
    <a:masterClrMapping/>
  </p:clrMapOvr>
  <p:transition advTm="14913">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Breeding</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1800" dirty="0" smtClean="0">
                <a:latin typeface="Arial Black" pitchFamily="34" charset="0"/>
              </a:rPr>
              <a:t>Great white sharks reproduce via </a:t>
            </a:r>
            <a:r>
              <a:rPr lang="en-NZ" sz="1800" dirty="0" err="1" smtClean="0">
                <a:latin typeface="Arial Black" pitchFamily="34" charset="0"/>
              </a:rPr>
              <a:t>aplacental</a:t>
            </a:r>
            <a:r>
              <a:rPr lang="en-NZ" sz="1800" dirty="0" smtClean="0">
                <a:latin typeface="Arial Black" pitchFamily="34" charset="0"/>
              </a:rPr>
              <a:t> </a:t>
            </a:r>
            <a:r>
              <a:rPr lang="en-NZ" sz="1800" dirty="0" err="1" smtClean="0">
                <a:latin typeface="Arial Black" pitchFamily="34" charset="0"/>
              </a:rPr>
              <a:t>viviparity</a:t>
            </a:r>
            <a:r>
              <a:rPr lang="en-NZ" sz="1800" dirty="0" smtClean="0">
                <a:latin typeface="Arial Black" pitchFamily="34" charset="0"/>
              </a:rPr>
              <a:t>.</a:t>
            </a:r>
          </a:p>
          <a:p>
            <a:r>
              <a:rPr lang="en-NZ" sz="1800" dirty="0" smtClean="0">
                <a:latin typeface="Arial Black" pitchFamily="34" charset="0"/>
              </a:rPr>
              <a:t>They give birth to 2-14 fully-formed pups that are up to 5 feet (1.5 m) long. </a:t>
            </a:r>
          </a:p>
          <a:p>
            <a:r>
              <a:rPr lang="en-NZ" sz="1800" dirty="0" smtClean="0">
                <a:latin typeface="Arial Black" pitchFamily="34" charset="0"/>
              </a:rPr>
              <a:t>Like all sharks, fertilization of the eggs occurs within the female. </a:t>
            </a:r>
          </a:p>
          <a:p>
            <a:r>
              <a:rPr lang="en-NZ" sz="1800" dirty="0" smtClean="0">
                <a:latin typeface="Arial Black" pitchFamily="34" charset="0"/>
              </a:rPr>
              <a:t>The eggs hatch within the female and are nourished by eating unfertilized eggs and smaller siblings in the womb. There is no placenta to nourish the babies - they must fend for themselves, even before birth. They swim away from the mother immediately after birth, there is no maternal care-giving.</a:t>
            </a:r>
            <a:r>
              <a:rPr lang="en-NZ" sz="2000" dirty="0" smtClean="0">
                <a:latin typeface="Arial Black" pitchFamily="34" charset="0"/>
              </a:rPr>
              <a:t> </a:t>
            </a:r>
            <a:endParaRPr lang="en-NZ" sz="2000" dirty="0">
              <a:latin typeface="Arial Black" pitchFamily="34" charset="0"/>
            </a:endParaRPr>
          </a:p>
        </p:txBody>
      </p:sp>
      <p:pic>
        <p:nvPicPr>
          <p:cNvPr id="4" name="Picture 3" descr="baby shark.jpg"/>
          <p:cNvPicPr>
            <a:picLocks noChangeAspect="1"/>
          </p:cNvPicPr>
          <p:nvPr/>
        </p:nvPicPr>
        <p:blipFill>
          <a:blip r:embed="rId3" cstate="print"/>
          <a:stretch>
            <a:fillRect/>
          </a:stretch>
        </p:blipFill>
        <p:spPr>
          <a:xfrm>
            <a:off x="6228184" y="4509120"/>
            <a:ext cx="2452600" cy="1632094"/>
          </a:xfrm>
          <a:prstGeom prst="rect">
            <a:avLst/>
          </a:prstGeom>
        </p:spPr>
      </p:pic>
    </p:spTree>
  </p:cSld>
  <p:clrMapOvr>
    <a:masterClrMapping/>
  </p:clrMapOvr>
  <p:transition advTm="17160">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dirty="0" smtClean="0">
                <a:latin typeface="Arial Black" pitchFamily="34" charset="0"/>
              </a:rPr>
              <a:t>Change</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fontScale="62500" lnSpcReduction="20000"/>
          </a:bodyPr>
          <a:lstStyle/>
          <a:p>
            <a:r>
              <a:rPr lang="en-NZ" dirty="0" smtClean="0">
                <a:latin typeface="Arial Black" pitchFamily="34" charset="0"/>
              </a:rPr>
              <a:t>The great white shark was added to the endangered list because its population has dropped due to the unregulated trade and excessive hunting.</a:t>
            </a:r>
            <a:br>
              <a:rPr lang="en-NZ" dirty="0" smtClean="0">
                <a:latin typeface="Arial Black" pitchFamily="34" charset="0"/>
              </a:rPr>
            </a:br>
            <a:r>
              <a:rPr lang="en-NZ" dirty="0" smtClean="0">
                <a:latin typeface="Arial Black" pitchFamily="34" charset="0"/>
              </a:rPr>
              <a:t>The great white shark is the top predator of the ocean and it is not killed by any other predator in the ocean. However, humans have killed a great number of white sharks to get their teeth and jaws for trading and their meat for pills. </a:t>
            </a:r>
          </a:p>
          <a:p>
            <a:r>
              <a:rPr lang="en-NZ" dirty="0" smtClean="0">
                <a:latin typeface="Arial Black" pitchFamily="34" charset="0"/>
              </a:rPr>
              <a:t>These are all changes in the marine environment  for the Great White Shark that are bad.</a:t>
            </a:r>
          </a:p>
          <a:p>
            <a:endParaRPr lang="en-NZ" dirty="0" smtClean="0">
              <a:latin typeface="Arial Black" pitchFamily="34" charset="0"/>
            </a:endParaRPr>
          </a:p>
          <a:p>
            <a:r>
              <a:rPr lang="en-NZ" dirty="0" smtClean="0">
                <a:latin typeface="Arial Black" pitchFamily="34" charset="0"/>
              </a:rPr>
              <a:t>To stop this anyone and everyone could try and get the message out to stop hunting for sharks and every other marine animal in the sea by writing letters, </a:t>
            </a:r>
            <a:r>
              <a:rPr lang="en-NZ" dirty="0" smtClean="0">
                <a:latin typeface="Arial Black" pitchFamily="34" charset="0"/>
              </a:rPr>
              <a:t>and </a:t>
            </a:r>
            <a:r>
              <a:rPr lang="en-NZ" dirty="0" smtClean="0">
                <a:latin typeface="Arial Black" pitchFamily="34" charset="0"/>
              </a:rPr>
              <a:t>emails to anyone who can do something major about this e.g</a:t>
            </a:r>
            <a:r>
              <a:rPr lang="en-NZ" dirty="0" smtClean="0">
                <a:latin typeface="Arial Black" pitchFamily="34" charset="0"/>
              </a:rPr>
              <a:t>., the </a:t>
            </a:r>
            <a:r>
              <a:rPr lang="en-NZ" dirty="0" smtClean="0">
                <a:latin typeface="Arial Black" pitchFamily="34" charset="0"/>
              </a:rPr>
              <a:t>city council.</a:t>
            </a:r>
          </a:p>
          <a:p>
            <a:endParaRPr lang="en-NZ" dirty="0"/>
          </a:p>
        </p:txBody>
      </p:sp>
    </p:spTree>
  </p:cSld>
  <p:clrMapOvr>
    <a:masterClrMapping/>
  </p:clrMapOvr>
  <p:transition advTm="24508">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The End</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lstStyle/>
          <a:p>
            <a:r>
              <a:rPr lang="en-NZ" dirty="0" smtClean="0"/>
              <a:t>        </a:t>
            </a:r>
            <a:r>
              <a:rPr lang="en-NZ" sz="2400" dirty="0" smtClean="0">
                <a:latin typeface="Arial Black" pitchFamily="34" charset="0"/>
              </a:rPr>
              <a:t>Thanks for watching but now it is The </a:t>
            </a:r>
          </a:p>
          <a:p>
            <a:pPr algn="ctr"/>
            <a:r>
              <a:rPr lang="en-NZ" sz="2400" dirty="0" smtClean="0">
                <a:latin typeface="Arial Black" pitchFamily="34" charset="0"/>
              </a:rPr>
              <a:t>End</a:t>
            </a:r>
            <a:endParaRPr lang="en-NZ" sz="2400" dirty="0">
              <a:latin typeface="Arial Black" pitchFamily="34" charset="0"/>
            </a:endParaRPr>
          </a:p>
        </p:txBody>
      </p:sp>
    </p:spTree>
  </p:cSld>
  <p:clrMapOvr>
    <a:masterClrMapping/>
  </p:clrMapOvr>
  <p:transition advTm="1919">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Endangered Species</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fontScale="85000" lnSpcReduction="20000"/>
          </a:bodyPr>
          <a:lstStyle/>
          <a:p>
            <a:r>
              <a:rPr lang="en-NZ" sz="1900" dirty="0">
                <a:latin typeface="Arial Black" pitchFamily="34" charset="0"/>
              </a:rPr>
              <a:t>Great White Sharks now more endangered than tigers with just 3,500 left in the </a:t>
            </a:r>
            <a:r>
              <a:rPr lang="en-NZ" sz="1900" dirty="0" smtClean="0">
                <a:latin typeface="Arial Black" pitchFamily="34" charset="0"/>
              </a:rPr>
              <a:t>oceans.</a:t>
            </a:r>
          </a:p>
          <a:p>
            <a:r>
              <a:rPr lang="en-NZ" sz="1900" dirty="0" smtClean="0">
                <a:latin typeface="Arial Black" pitchFamily="34" charset="0"/>
              </a:rPr>
              <a:t>Even though they are known as one of the </a:t>
            </a:r>
            <a:r>
              <a:rPr lang="en-NZ" sz="1900" dirty="0">
                <a:latin typeface="Arial Black" pitchFamily="34" charset="0"/>
              </a:rPr>
              <a:t/>
            </a:r>
            <a:br>
              <a:rPr lang="en-NZ" sz="1900" dirty="0">
                <a:latin typeface="Arial Black" pitchFamily="34" charset="0"/>
              </a:rPr>
            </a:br>
            <a:r>
              <a:rPr lang="en-NZ" sz="1900" dirty="0" smtClean="0">
                <a:latin typeface="Arial Black" pitchFamily="34" charset="0"/>
              </a:rPr>
              <a:t>deadliest creatures on earth </a:t>
            </a:r>
            <a:r>
              <a:rPr lang="en-NZ" sz="1900" dirty="0">
                <a:latin typeface="Arial Black" pitchFamily="34" charset="0"/>
              </a:rPr>
              <a:t>they rarely attack people and usually do by </a:t>
            </a:r>
            <a:r>
              <a:rPr lang="en-NZ" sz="1900" dirty="0" smtClean="0">
                <a:latin typeface="Arial Black" pitchFamily="34" charset="0"/>
              </a:rPr>
              <a:t>accident.</a:t>
            </a:r>
          </a:p>
          <a:p>
            <a:r>
              <a:rPr lang="en-NZ" sz="1900" dirty="0" smtClean="0">
                <a:latin typeface="Arial Black" pitchFamily="34" charset="0"/>
              </a:rPr>
              <a:t>They </a:t>
            </a:r>
            <a:r>
              <a:rPr lang="en-NZ" sz="1900" b="1" dirty="0">
                <a:latin typeface="Arial Black" pitchFamily="34" charset="0"/>
              </a:rPr>
              <a:t>were made infamous by the film </a:t>
            </a:r>
            <a:r>
              <a:rPr lang="en-NZ" sz="1900" b="1" dirty="0" smtClean="0">
                <a:latin typeface="Arial Black" pitchFamily="34" charset="0"/>
              </a:rPr>
              <a:t>Jaws that many people have watched.</a:t>
            </a:r>
          </a:p>
          <a:p>
            <a:r>
              <a:rPr lang="en-NZ" sz="1900" b="1" dirty="0" smtClean="0">
                <a:latin typeface="Arial Black" pitchFamily="34" charset="0"/>
              </a:rPr>
              <a:t>Another movie with sharks in it  is Finding </a:t>
            </a:r>
            <a:r>
              <a:rPr lang="en-NZ" sz="1900" b="1" dirty="0" err="1" smtClean="0">
                <a:latin typeface="Arial Black" pitchFamily="34" charset="0"/>
              </a:rPr>
              <a:t>Nemo</a:t>
            </a:r>
            <a:r>
              <a:rPr lang="en-NZ" sz="1900" b="1" dirty="0" smtClean="0">
                <a:latin typeface="Arial Black" pitchFamily="34" charset="0"/>
              </a:rPr>
              <a:t>. With their shark Bruce.</a:t>
            </a:r>
          </a:p>
          <a:p>
            <a:r>
              <a:rPr lang="en-NZ" sz="1900" b="1" dirty="0" smtClean="0">
                <a:latin typeface="Arial Black" pitchFamily="34" charset="0"/>
              </a:rPr>
              <a:t>Bruce is a Great White Shark.</a:t>
            </a:r>
          </a:p>
          <a:p>
            <a:r>
              <a:rPr lang="en-NZ" sz="1900" dirty="0" smtClean="0">
                <a:latin typeface="Arial Black" pitchFamily="34" charset="0"/>
              </a:rPr>
              <a:t>Great whites are decreasing in numbers and are rare due to years of being hunted by man. They are a protected species along the coasts of California, USA, Australia, and South Africa.</a:t>
            </a:r>
          </a:p>
          <a:p>
            <a:r>
              <a:rPr lang="en-NZ" dirty="0"/>
              <a:t/>
            </a:r>
            <a:br>
              <a:rPr lang="en-NZ" dirty="0"/>
            </a:br>
            <a:r>
              <a:rPr lang="en-NZ" dirty="0"/>
              <a:t/>
            </a:r>
            <a:br>
              <a:rPr lang="en-NZ" dirty="0"/>
            </a:br>
            <a:r>
              <a:rPr lang="en-NZ" dirty="0"/>
              <a:t/>
            </a:r>
            <a:br>
              <a:rPr lang="en-NZ" dirty="0"/>
            </a:br>
            <a:endParaRPr lang="en-NZ" dirty="0"/>
          </a:p>
        </p:txBody>
      </p:sp>
      <p:sp>
        <p:nvSpPr>
          <p:cNvPr id="4" name="Multiply 3"/>
          <p:cNvSpPr/>
          <p:nvPr/>
        </p:nvSpPr>
        <p:spPr>
          <a:xfrm>
            <a:off x="395536" y="404664"/>
            <a:ext cx="792088" cy="792088"/>
          </a:xfrm>
          <a:prstGeom prst="mathMultiply">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
        <p:nvSpPr>
          <p:cNvPr id="5" name="Multiply 4"/>
          <p:cNvSpPr/>
          <p:nvPr/>
        </p:nvSpPr>
        <p:spPr>
          <a:xfrm>
            <a:off x="8028384" y="404664"/>
            <a:ext cx="720080" cy="792088"/>
          </a:xfrm>
          <a:prstGeom prst="mathMultiply">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pic>
        <p:nvPicPr>
          <p:cNvPr id="6" name="Picture 5" descr="finding nemo.jpg"/>
          <p:cNvPicPr>
            <a:picLocks noChangeAspect="1"/>
          </p:cNvPicPr>
          <p:nvPr/>
        </p:nvPicPr>
        <p:blipFill>
          <a:blip r:embed="rId3" cstate="print"/>
          <a:stretch>
            <a:fillRect/>
          </a:stretch>
        </p:blipFill>
        <p:spPr>
          <a:xfrm>
            <a:off x="6516216" y="4509120"/>
            <a:ext cx="2160240" cy="1620181"/>
          </a:xfrm>
          <a:prstGeom prst="rect">
            <a:avLst/>
          </a:prstGeom>
        </p:spPr>
      </p:pic>
    </p:spTree>
  </p:cSld>
  <p:clrMapOvr>
    <a:masterClrMapping/>
  </p:clrMapOvr>
  <p:transition advTm="18049">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What they eat</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2300" dirty="0" smtClean="0">
                <a:latin typeface="Arial Black" pitchFamily="34" charset="0"/>
              </a:rPr>
              <a:t>Great white sharks are carnivorous (meat eater) and love to feast on animals with very high fat contents.</a:t>
            </a:r>
          </a:p>
          <a:p>
            <a:r>
              <a:rPr lang="en-NZ" sz="2300" dirty="0" smtClean="0">
                <a:latin typeface="Arial Black" pitchFamily="34" charset="0"/>
              </a:rPr>
              <a:t>Great white sharks eat fish, tuna, stingrays, smaller sharks, porpoises, dolphins, whales, seals, fur seals, sea lions and have also been known to eat turtles.</a:t>
            </a:r>
            <a:endParaRPr lang="en-NZ" sz="2300" dirty="0">
              <a:latin typeface="Arial Black" pitchFamily="34" charset="0"/>
            </a:endParaRPr>
          </a:p>
        </p:txBody>
      </p:sp>
      <p:pic>
        <p:nvPicPr>
          <p:cNvPr id="4" name="Picture 3" descr="great-white-shark-1.jpg"/>
          <p:cNvPicPr>
            <a:picLocks noChangeAspect="1"/>
          </p:cNvPicPr>
          <p:nvPr/>
        </p:nvPicPr>
        <p:blipFill>
          <a:blip r:embed="rId3" cstate="print"/>
          <a:stretch>
            <a:fillRect/>
          </a:stretch>
        </p:blipFill>
        <p:spPr>
          <a:xfrm>
            <a:off x="4932040" y="3789040"/>
            <a:ext cx="3113860" cy="2304256"/>
          </a:xfrm>
          <a:prstGeom prst="rect">
            <a:avLst/>
          </a:prstGeom>
        </p:spPr>
      </p:pic>
    </p:spTree>
  </p:cSld>
  <p:clrMapOvr>
    <a:masterClrMapping/>
  </p:clrMapOvr>
  <p:transition advTm="12044">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style>
          <a:lnRef idx="0">
            <a:schemeClr val="accent1"/>
          </a:lnRef>
          <a:fillRef idx="3">
            <a:schemeClr val="accent1"/>
          </a:fillRef>
          <a:effectRef idx="3">
            <a:schemeClr val="accent1"/>
          </a:effectRef>
          <a:fontRef idx="minor">
            <a:schemeClr val="lt1"/>
          </a:fontRef>
        </p:style>
        <p:txBody>
          <a:bodyPr/>
          <a:lstStyle/>
          <a:p>
            <a:r>
              <a:rPr lang="en-NZ" smtClean="0">
                <a:latin typeface="Arial Black" pitchFamily="34" charset="0"/>
              </a:rPr>
              <a:t>How they </a:t>
            </a:r>
            <a:r>
              <a:rPr lang="en-NZ" dirty="0" smtClean="0">
                <a:latin typeface="Arial Black" pitchFamily="34" charset="0"/>
              </a:rPr>
              <a:t>find </a:t>
            </a:r>
            <a:r>
              <a:rPr lang="en-NZ" smtClean="0">
                <a:latin typeface="Arial Black" pitchFamily="34" charset="0"/>
              </a:rPr>
              <a:t>their prey</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fontScale="92500" lnSpcReduction="10000"/>
          </a:bodyPr>
          <a:lstStyle/>
          <a:p>
            <a:r>
              <a:rPr lang="en-NZ" sz="2300" dirty="0" smtClean="0">
                <a:latin typeface="Arial Black" pitchFamily="34" charset="0"/>
              </a:rPr>
              <a:t>Great white sharks primarily locate their prey based on smell and sound.</a:t>
            </a:r>
          </a:p>
          <a:p>
            <a:r>
              <a:rPr lang="en-NZ" sz="2400" dirty="0" smtClean="0">
                <a:latin typeface="Arial Black" pitchFamily="34" charset="0"/>
              </a:rPr>
              <a:t>They can hear and smell their prey from many kilometres away and start to move towards their prey.</a:t>
            </a:r>
          </a:p>
          <a:p>
            <a:r>
              <a:rPr lang="en-NZ" sz="2400" dirty="0" smtClean="0">
                <a:latin typeface="Arial Black" pitchFamily="34" charset="0"/>
              </a:rPr>
              <a:t>When close to their prey they rely on their sight to spot their prey.</a:t>
            </a:r>
          </a:p>
          <a:p>
            <a:r>
              <a:rPr lang="en-NZ" sz="2400" dirty="0" smtClean="0">
                <a:latin typeface="Arial Black" pitchFamily="34" charset="0"/>
              </a:rPr>
              <a:t>Great white sharks normally stay below their prey and ambush them, taking them by complete surprise.</a:t>
            </a:r>
            <a:r>
              <a:rPr lang="en-NZ" sz="2400" dirty="0" smtClean="0"/>
              <a:t> </a:t>
            </a:r>
            <a:r>
              <a:rPr lang="en-NZ" sz="2400" dirty="0" smtClean="0">
                <a:latin typeface="Arial Black" pitchFamily="34" charset="0"/>
              </a:rPr>
              <a:t>Great white sharks normally attack their prey in the morning because it is harder to see the sharks at the bottom of the ocean in the morning.</a:t>
            </a:r>
            <a:endParaRPr lang="en-NZ" sz="2300" dirty="0" smtClean="0">
              <a:latin typeface="Arial Black" pitchFamily="34" charset="0"/>
            </a:endParaRPr>
          </a:p>
        </p:txBody>
      </p:sp>
      <p:sp>
        <p:nvSpPr>
          <p:cNvPr id="4" name="Quad Arrow Callout 3"/>
          <p:cNvSpPr/>
          <p:nvPr/>
        </p:nvSpPr>
        <p:spPr>
          <a:xfrm>
            <a:off x="7524328" y="5157192"/>
            <a:ext cx="1080120" cy="936104"/>
          </a:xfrm>
          <a:prstGeom prst="quadArrowCallou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Tree>
  </p:cSld>
  <p:clrMapOvr>
    <a:masterClrMapping/>
  </p:clrMapOvr>
  <p:transition advTm="18767">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Interesting facts</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2600" dirty="0" smtClean="0">
                <a:latin typeface="Arial Black" pitchFamily="34" charset="0"/>
              </a:rPr>
              <a:t>Fact 1: Great white sharks have been known to attack and even sink boats up to 10m long!</a:t>
            </a:r>
          </a:p>
          <a:p>
            <a:r>
              <a:rPr lang="en-NZ" sz="2600" dirty="0" smtClean="0">
                <a:latin typeface="Arial Black" pitchFamily="34" charset="0"/>
              </a:rPr>
              <a:t>Fact 2: Great white sharks live in water where the temperature is between 12°C and 25°C (54°F to 78°F).</a:t>
            </a:r>
          </a:p>
          <a:p>
            <a:endParaRPr lang="en-NZ" dirty="0"/>
          </a:p>
        </p:txBody>
      </p:sp>
      <p:sp>
        <p:nvSpPr>
          <p:cNvPr id="4" name="4-Point Star 3"/>
          <p:cNvSpPr/>
          <p:nvPr/>
        </p:nvSpPr>
        <p:spPr>
          <a:xfrm>
            <a:off x="899592" y="476672"/>
            <a:ext cx="792088" cy="648072"/>
          </a:xfrm>
          <a:prstGeom prst="star4">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
        <p:nvSpPr>
          <p:cNvPr id="5" name="4-Point Star 4"/>
          <p:cNvSpPr/>
          <p:nvPr/>
        </p:nvSpPr>
        <p:spPr>
          <a:xfrm>
            <a:off x="7596336" y="548680"/>
            <a:ext cx="792088" cy="576064"/>
          </a:xfrm>
          <a:prstGeom prst="star4">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pic>
        <p:nvPicPr>
          <p:cNvPr id="6" name="Picture 5" descr="great-white-shark-teeth-625x450.jpg"/>
          <p:cNvPicPr>
            <a:picLocks noChangeAspect="1"/>
          </p:cNvPicPr>
          <p:nvPr/>
        </p:nvPicPr>
        <p:blipFill>
          <a:blip r:embed="rId3" cstate="print"/>
          <a:stretch>
            <a:fillRect/>
          </a:stretch>
        </p:blipFill>
        <p:spPr>
          <a:xfrm>
            <a:off x="5281601" y="4077072"/>
            <a:ext cx="3862400" cy="2780928"/>
          </a:xfrm>
          <a:prstGeom prst="rect">
            <a:avLst/>
          </a:prstGeom>
        </p:spPr>
      </p:pic>
    </p:spTree>
  </p:cSld>
  <p:clrMapOvr>
    <a:masterClrMapping/>
  </p:clrMapOvr>
  <p:transition advTm="9672">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Physical Appearance</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1800" dirty="0" smtClean="0">
                <a:latin typeface="Arial Black" pitchFamily="34" charset="0"/>
              </a:rPr>
              <a:t>Great white sharks can be as long as 6m (20ft).</a:t>
            </a:r>
          </a:p>
          <a:p>
            <a:r>
              <a:rPr lang="en-NZ" sz="1800" dirty="0" smtClean="0">
                <a:latin typeface="Arial Black" pitchFamily="34" charset="0"/>
              </a:rPr>
              <a:t>They weigh up to 2,200kg (nearly 5,000lb)</a:t>
            </a:r>
          </a:p>
          <a:p>
            <a:r>
              <a:rPr lang="en-NZ" sz="1800" dirty="0" smtClean="0">
                <a:latin typeface="Arial Black" pitchFamily="34" charset="0"/>
              </a:rPr>
              <a:t>They have 5 gill slits to help them breath.</a:t>
            </a:r>
          </a:p>
          <a:p>
            <a:r>
              <a:rPr lang="en-NZ" sz="1800" dirty="0" smtClean="0">
                <a:latin typeface="Arial Black" pitchFamily="34" charset="0"/>
              </a:rPr>
              <a:t>Only the underbelly of the great white shark is actually white, its top surface is </a:t>
            </a:r>
            <a:r>
              <a:rPr lang="en-NZ" sz="1800" dirty="0" smtClean="0">
                <a:latin typeface="Arial Black" pitchFamily="34" charset="0"/>
              </a:rPr>
              <a:t>grey </a:t>
            </a:r>
            <a:r>
              <a:rPr lang="en-NZ" sz="1800" dirty="0" smtClean="0">
                <a:latin typeface="Arial Black" pitchFamily="34" charset="0"/>
              </a:rPr>
              <a:t>to blue </a:t>
            </a:r>
            <a:r>
              <a:rPr lang="en-NZ" sz="1800" dirty="0" smtClean="0">
                <a:latin typeface="Arial Black" pitchFamily="34" charset="0"/>
              </a:rPr>
              <a:t>grey</a:t>
            </a:r>
            <a:r>
              <a:rPr lang="en-NZ" sz="1800" dirty="0" smtClean="0">
                <a:latin typeface="Arial Black" pitchFamily="34" charset="0"/>
              </a:rPr>
              <a:t>.</a:t>
            </a:r>
          </a:p>
          <a:p>
            <a:r>
              <a:rPr lang="en-NZ" sz="1800" dirty="0" smtClean="0">
                <a:latin typeface="Arial Black" pitchFamily="34" charset="0"/>
              </a:rPr>
              <a:t>Great whites average 12-16 feet long (3.7-4.9 m) long. The biggest great white shark on record was 23 feet (7 m) long, weighing about 7,000 pounds (3200 kg). Females are larger than males, as with most sharks. Shark pups can be over 5 feet (1.5 m) long at birth. </a:t>
            </a:r>
          </a:p>
          <a:p>
            <a:r>
              <a:rPr lang="en-NZ" sz="1800" dirty="0" smtClean="0">
                <a:latin typeface="Arial Black" pitchFamily="34" charset="0"/>
              </a:rPr>
              <a:t>The great white's nostrils can smell one drop of blood in 25 gallons (100 litres) of water.</a:t>
            </a:r>
          </a:p>
          <a:p>
            <a:r>
              <a:rPr lang="en-NZ" sz="1800" dirty="0" smtClean="0">
                <a:latin typeface="Arial Black" pitchFamily="34" charset="0"/>
              </a:rPr>
              <a:t>Shark nostrils are only used for smell and not for breathing, like our nostrils. They breathe using gills, not nostrils.</a:t>
            </a:r>
          </a:p>
        </p:txBody>
      </p:sp>
    </p:spTree>
  </p:cSld>
  <p:clrMapOvr>
    <a:masterClrMapping/>
  </p:clrMapOvr>
  <p:transition advTm="22932">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Physical </a:t>
            </a:r>
            <a:r>
              <a:rPr lang="en-NZ" dirty="0" smtClean="0">
                <a:latin typeface="Arial Black" pitchFamily="34" charset="0"/>
              </a:rPr>
              <a:t>Appearance 2</a:t>
            </a:r>
            <a:endParaRPr lang="en-NZ" dirty="0"/>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2600" dirty="0" smtClean="0">
                <a:latin typeface="Arial Black" pitchFamily="34" charset="0"/>
              </a:rPr>
              <a:t>They have 5 fins that help them do different things, the First dorsal </a:t>
            </a:r>
            <a:r>
              <a:rPr lang="en-NZ" sz="2600" dirty="0" smtClean="0">
                <a:latin typeface="Arial Black" pitchFamily="34" charset="0"/>
              </a:rPr>
              <a:t>fin, </a:t>
            </a:r>
            <a:r>
              <a:rPr lang="en-NZ" sz="2600" dirty="0" smtClean="0">
                <a:latin typeface="Arial Black" pitchFamily="34" charset="0"/>
              </a:rPr>
              <a:t>Second dorsal fin, Pectoral fin, Pelvic fin and the Caudal fin.</a:t>
            </a:r>
          </a:p>
          <a:p>
            <a:r>
              <a:rPr lang="en-NZ" sz="2600" dirty="0" smtClean="0">
                <a:latin typeface="Arial Black" pitchFamily="34" charset="0"/>
              </a:rPr>
              <a:t>The great white is the only type of shark that will go to the surface and poke its head up out of the water. No one knows exactly why it does this; perhaps it is to see potential prey such as surface-dwelling sea lions. </a:t>
            </a:r>
          </a:p>
          <a:p>
            <a:endParaRPr lang="en-NZ" dirty="0"/>
          </a:p>
        </p:txBody>
      </p:sp>
      <p:pic>
        <p:nvPicPr>
          <p:cNvPr id="4" name="Picture 3" descr="Sharks.GIF"/>
          <p:cNvPicPr>
            <a:picLocks noChangeAspect="1"/>
          </p:cNvPicPr>
          <p:nvPr/>
        </p:nvPicPr>
        <p:blipFill>
          <a:blip r:embed="rId3" cstate="print"/>
          <a:stretch>
            <a:fillRect/>
          </a:stretch>
        </p:blipFill>
        <p:spPr>
          <a:xfrm>
            <a:off x="6911752" y="5303168"/>
            <a:ext cx="2232248" cy="1554832"/>
          </a:xfrm>
          <a:prstGeom prst="rect">
            <a:avLst/>
          </a:prstGeom>
        </p:spPr>
      </p:pic>
    </p:spTree>
  </p:cSld>
  <p:clrMapOvr>
    <a:masterClrMapping/>
  </p:clrMapOvr>
  <p:transition advTm="18642">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4000" dirty="0" smtClean="0">
                <a:latin typeface="Arial Black" pitchFamily="34" charset="0"/>
              </a:rPr>
              <a:t>Migration and Swimming</a:t>
            </a:r>
            <a:endParaRPr lang="en-NZ" sz="4000"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1100" dirty="0" smtClean="0">
                <a:latin typeface="Arial Black" pitchFamily="34" charset="0"/>
              </a:rPr>
              <a:t>In the fall, some females migrate to warmer waters (for example, southern California) to give birth. </a:t>
            </a:r>
          </a:p>
          <a:p>
            <a:r>
              <a:rPr lang="en-NZ" sz="1100" dirty="0" smtClean="0">
                <a:latin typeface="Arial Black" pitchFamily="34" charset="0"/>
              </a:rPr>
              <a:t>Great whites are propelled through the water by their powerful tails. The fins are only used for balance. Their movement is more like an aircraft's flight than other fishes swimming. They average about 2 mph (3.2 kph) but can swim 15 miles per hour (24 kph) in short bursts.</a:t>
            </a:r>
          </a:p>
          <a:p>
            <a:r>
              <a:rPr lang="en-NZ" sz="1100" dirty="0" smtClean="0">
                <a:latin typeface="Arial Black" pitchFamily="34" charset="0"/>
              </a:rPr>
              <a:t>They swim constantly or they will sink since, like other sharks, they have no gas filled swim bladder to keep them afloat like bony fish do. Like other sharks, their large, oily liver provides some buoyancy (floating ability). but they are still heavier than water and will sink unless they are propelling themselves through the water. Also like other sharks, they cannot swim backwards or even come to an abrupt stop, because their fins are not flexible like other fish. In order to go backwards, they must stop swimming and fall backwards, using gravity to propel themselves backwards.</a:t>
            </a:r>
          </a:p>
          <a:p>
            <a:r>
              <a:rPr lang="en-NZ" sz="1100" dirty="0" smtClean="0">
                <a:latin typeface="Arial Black" pitchFamily="34" charset="0"/>
              </a:rPr>
              <a:t>It has been recently discovered that great white sharks can jump out of the water. They jump into the air from deep water in order to catch fast-swimming seals </a:t>
            </a:r>
          </a:p>
          <a:p>
            <a:r>
              <a:rPr lang="en-NZ" sz="1100" dirty="0" smtClean="0">
                <a:latin typeface="Arial Black" pitchFamily="34" charset="0"/>
              </a:rPr>
              <a:t>Great white sharks don't travel in groups or schools very </a:t>
            </a:r>
          </a:p>
          <a:p>
            <a:r>
              <a:rPr lang="en-NZ" sz="1100" dirty="0" smtClean="0">
                <a:latin typeface="Arial Black" pitchFamily="34" charset="0"/>
              </a:rPr>
              <a:t>often. Sometimes they can be seen </a:t>
            </a:r>
            <a:r>
              <a:rPr lang="en-NZ" sz="1100" dirty="0" err="1" smtClean="0">
                <a:latin typeface="Arial Black" pitchFamily="34" charset="0"/>
              </a:rPr>
              <a:t>traveling</a:t>
            </a:r>
            <a:r>
              <a:rPr lang="en-NZ" sz="1100" dirty="0" smtClean="0">
                <a:latin typeface="Arial Black" pitchFamily="34" charset="0"/>
              </a:rPr>
              <a:t> in pairs.</a:t>
            </a:r>
          </a:p>
          <a:p>
            <a:endParaRPr lang="en-NZ" sz="2000" dirty="0">
              <a:latin typeface="Arial Black" pitchFamily="34" charset="0"/>
            </a:endParaRPr>
          </a:p>
        </p:txBody>
      </p:sp>
      <p:pic>
        <p:nvPicPr>
          <p:cNvPr id="5" name="Picture 4" descr="jumping-great-white-shark.jpg"/>
          <p:cNvPicPr>
            <a:picLocks noChangeAspect="1"/>
          </p:cNvPicPr>
          <p:nvPr/>
        </p:nvPicPr>
        <p:blipFill>
          <a:blip r:embed="rId3" cstate="print"/>
          <a:stretch>
            <a:fillRect/>
          </a:stretch>
        </p:blipFill>
        <p:spPr>
          <a:xfrm>
            <a:off x="5436096" y="3933056"/>
            <a:ext cx="3240360" cy="2213097"/>
          </a:xfrm>
          <a:prstGeom prst="rect">
            <a:avLst/>
          </a:prstGeom>
        </p:spPr>
      </p:pic>
    </p:spTree>
  </p:cSld>
  <p:clrMapOvr>
    <a:masterClrMapping/>
  </p:clrMapOvr>
  <p:transition advTm="23229">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NZ" dirty="0" smtClean="0">
                <a:latin typeface="Arial Black" pitchFamily="34" charset="0"/>
              </a:rPr>
              <a:t>Life Span</a:t>
            </a:r>
            <a:endParaRPr lang="en-NZ" dirty="0">
              <a:latin typeface="Arial Black" pitchFamily="34" charset="0"/>
            </a:endParaRPr>
          </a:p>
        </p:txBody>
      </p:sp>
      <p:sp>
        <p:nvSpPr>
          <p:cNvPr id="3" name="Content Placeholder 2"/>
          <p:cNvSpPr>
            <a:spLocks noGrp="1"/>
          </p:cNvSpPr>
          <p:nvPr>
            <p:ph idx="1"/>
          </p:nvPr>
        </p:nvSpPr>
        <p:spPr/>
        <p:style>
          <a:lnRef idx="0">
            <a:schemeClr val="accent1"/>
          </a:lnRef>
          <a:fillRef idx="3">
            <a:schemeClr val="accent1"/>
          </a:fillRef>
          <a:effectRef idx="3">
            <a:schemeClr val="accent1"/>
          </a:effectRef>
          <a:fontRef idx="minor">
            <a:schemeClr val="lt1"/>
          </a:fontRef>
        </p:style>
        <p:txBody>
          <a:bodyPr>
            <a:normAutofit/>
          </a:bodyPr>
          <a:lstStyle/>
          <a:p>
            <a:r>
              <a:rPr lang="en-NZ" sz="2400" dirty="0" smtClean="0">
                <a:latin typeface="Arial Black" pitchFamily="34" charset="0"/>
              </a:rPr>
              <a:t>It is believed great white sharks live from 30-40 years but this is still unknown.</a:t>
            </a:r>
          </a:p>
          <a:p>
            <a:r>
              <a:rPr lang="en-NZ" sz="2400" dirty="0" smtClean="0">
                <a:latin typeface="Arial Black" pitchFamily="34" charset="0"/>
              </a:rPr>
              <a:t>No one knows the life span of the great white shark. Some people estimate it to be about 100 years, but this has not been proven.</a:t>
            </a:r>
          </a:p>
          <a:p>
            <a:endParaRPr lang="en-NZ" sz="2400" dirty="0">
              <a:latin typeface="Arial Black" pitchFamily="34" charset="0"/>
            </a:endParaRPr>
          </a:p>
        </p:txBody>
      </p:sp>
      <p:sp>
        <p:nvSpPr>
          <p:cNvPr id="5" name="Action Button: Help 4">
            <a:hlinkClick r:id="" action="ppaction://noaction" highlightClick="1"/>
          </p:cNvPr>
          <p:cNvSpPr/>
          <p:nvPr/>
        </p:nvSpPr>
        <p:spPr>
          <a:xfrm>
            <a:off x="6588224" y="3933056"/>
            <a:ext cx="2088232" cy="2160240"/>
          </a:xfrm>
          <a:prstGeom prst="actionButtonHel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
        <p:nvSpPr>
          <p:cNvPr id="7" name="Action Button: Help 6">
            <a:hlinkClick r:id="" action="ppaction://noaction" highlightClick="1"/>
          </p:cNvPr>
          <p:cNvSpPr/>
          <p:nvPr/>
        </p:nvSpPr>
        <p:spPr>
          <a:xfrm>
            <a:off x="4499992" y="3933056"/>
            <a:ext cx="2088232" cy="2160240"/>
          </a:xfrm>
          <a:prstGeom prst="actionButtonHel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
        <p:nvSpPr>
          <p:cNvPr id="8" name="Action Button: Help 7">
            <a:hlinkClick r:id="" action="ppaction://noaction" highlightClick="1"/>
          </p:cNvPr>
          <p:cNvSpPr/>
          <p:nvPr/>
        </p:nvSpPr>
        <p:spPr>
          <a:xfrm>
            <a:off x="2483768" y="3933056"/>
            <a:ext cx="2088232" cy="2160240"/>
          </a:xfrm>
          <a:prstGeom prst="actionButtonHel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
        <p:nvSpPr>
          <p:cNvPr id="9" name="Action Button: Help 8">
            <a:hlinkClick r:id="" action="ppaction://noaction" highlightClick="1"/>
          </p:cNvPr>
          <p:cNvSpPr/>
          <p:nvPr/>
        </p:nvSpPr>
        <p:spPr>
          <a:xfrm>
            <a:off x="467544" y="3933056"/>
            <a:ext cx="2088232" cy="2160240"/>
          </a:xfrm>
          <a:prstGeom prst="actionButtonHelp">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NZ"/>
          </a:p>
        </p:txBody>
      </p:sp>
    </p:spTree>
  </p:cSld>
  <p:clrMapOvr>
    <a:masterClrMapping/>
  </p:clrMapOvr>
  <p:transition advTm="8034">
    <p:split orient="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628</Words>
  <Application>Microsoft Office PowerPoint</Application>
  <PresentationFormat>On-screen Show (4:3)</PresentationFormat>
  <Paragraphs>71</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vt:lpstr>
      <vt:lpstr>Endangered Species</vt:lpstr>
      <vt:lpstr>What they eat</vt:lpstr>
      <vt:lpstr>How they find their prey</vt:lpstr>
      <vt:lpstr>Interesting facts</vt:lpstr>
      <vt:lpstr>Physical Appearance</vt:lpstr>
      <vt:lpstr>Physical Appearance 2</vt:lpstr>
      <vt:lpstr>Migration and Swimming</vt:lpstr>
      <vt:lpstr>Life Span</vt:lpstr>
      <vt:lpstr>Distribution</vt:lpstr>
      <vt:lpstr>Breeding</vt:lpstr>
      <vt:lpstr>Change</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Black Petrel</dc:title>
  <dc:creator>Evan</dc:creator>
  <cp:lastModifiedBy>Evan</cp:lastModifiedBy>
  <cp:revision>30</cp:revision>
  <dcterms:created xsi:type="dcterms:W3CDTF">2012-05-24T07:00:18Z</dcterms:created>
  <dcterms:modified xsi:type="dcterms:W3CDTF">2012-05-26T02:43:19Z</dcterms:modified>
</cp:coreProperties>
</file>